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61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6CB63D-85C4-4D6C-B9D1-238DEBD2FD55}">
          <p14:sldIdLst>
            <p14:sldId id="257"/>
            <p14:sldId id="256"/>
            <p14:sldId id="263"/>
            <p14:sldId id="258"/>
            <p14:sldId id="262"/>
            <p14:sldId id="261"/>
            <p14:sldId id="260"/>
            <p14:sldId id="259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ОКСАНА\2 КЛАСС\1613658190_45-p-fon-dlya-prezentatsii-vov-1941-1945-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2109" r="4056"/>
          <a:stretch/>
        </p:blipFill>
        <p:spPr bwMode="auto">
          <a:xfrm>
            <a:off x="0" y="0"/>
            <a:ext cx="9144000" cy="69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5832648" cy="4822254"/>
          </a:xfrm>
          <a:prstGeom prst="rect">
            <a:avLst/>
          </a:prstGeom>
          <a:solidFill>
            <a:srgbClr val="FCD17C"/>
          </a:solidFill>
          <a:ln>
            <a:solidFill>
              <a:srgbClr val="FCD17C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547260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Информационный стенд</a:t>
            </a:r>
            <a:br>
              <a:rPr lang="ru-RU" sz="3200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</a:br>
            <a:r>
              <a:rPr lang="ru-RU" sz="3200" b="1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«История одной фотографии»</a:t>
            </a:r>
            <a:endParaRPr lang="ru-RU" sz="3200" b="1" dirty="0"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132856"/>
            <a:ext cx="5112568" cy="2705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Выполнила:</a:t>
            </a:r>
          </a:p>
          <a:p>
            <a:pPr marL="0" indent="0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Ученица 2 класса МБОУ «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Новопоселковская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СОШ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им.И.В.Першутова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Руководитель:</a:t>
            </a:r>
          </a:p>
          <a:p>
            <a:pPr marL="0" indent="0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Учитель начальных классов </a:t>
            </a:r>
          </a:p>
          <a:p>
            <a:pPr marL="0" indent="0">
              <a:buNone/>
            </a:pP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Филянович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Оксана Михайловна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908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ОКСАНА\2 КЛАСС\1613658190_45-p-fon-dlya-prezentatsii-vov-1941-1945-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2109" r="4056"/>
          <a:stretch/>
        </p:blipFill>
        <p:spPr bwMode="auto">
          <a:xfrm>
            <a:off x="0" y="0"/>
            <a:ext cx="9144000" cy="69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5832648" cy="4822254"/>
          </a:xfrm>
          <a:prstGeom prst="rect">
            <a:avLst/>
          </a:prstGeom>
          <a:solidFill>
            <a:srgbClr val="FCD17C"/>
          </a:solidFill>
          <a:ln>
            <a:solidFill>
              <a:srgbClr val="FCD17C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772" y="1700808"/>
            <a:ext cx="5472608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Спасибо за внимание!</a:t>
            </a:r>
            <a:endParaRPr lang="ru-RU" sz="6600" b="1" dirty="0"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45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КСАНА\2 КЛАСС\1613628612_50-p-fon-dlya-prezentatsii-voina-1941-1945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493204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Данный стенд посвящен жизненному пути моего прадедушки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Угарова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Фёдора Васильевича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(3.02.1926 -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25.04.2003)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 descr="C:\Users\Admin\Desktop\ОКСАНА\2 КЛАСС\IMG-77f4a7512b481c2f750f8f154c010d0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24" y="1020774"/>
            <a:ext cx="3610082" cy="4816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3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Мой стенд называется «История одной фотографии», и это не просто так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32037"/>
            <a:ext cx="49788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Мне захотелось узнать, что же стоит за той фотографией моего прадедушки с фронтовыми товарищами, какой жизненный путь он прошел, как проходила его жизнь в годы Великой Отечественной войны, и вот что мне удалось выяснить: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767065" cy="45429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56993"/>
            <a:ext cx="51125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Однажды вечером бабушка взяла в руки старый альбом с пожелтевшими фотографиями.</a:t>
            </a:r>
            <a:br>
              <a:rPr lang="ru-RU" sz="3100" dirty="0"/>
            </a:br>
            <a:r>
              <a:rPr lang="ru-RU" sz="3100" dirty="0"/>
              <a:t>На одной фотографии был изображен молодой человек в военной форме. Грудь украшают медали. На обороте дата 1944 год. Фотографии </a:t>
            </a:r>
            <a:r>
              <a:rPr lang="ru-RU" sz="3100" dirty="0" smtClean="0"/>
              <a:t>79 лет! Это был мой прадед, тогда ему было 18 лет.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4855" r="8174" b="4809"/>
          <a:stretch/>
        </p:blipFill>
        <p:spPr bwMode="auto">
          <a:xfrm>
            <a:off x="5436096" y="548680"/>
            <a:ext cx="3487423" cy="53131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2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49" y="1844824"/>
            <a:ext cx="86587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Batang" pitchFamily="18" charset="-127"/>
                <a:ea typeface="Batang" pitchFamily="18" charset="-127"/>
              </a:rPr>
              <a:t> 	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1943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году прадедушке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исполнилось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17 и он отправился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на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фронт. На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войне был связистом. Об одном подвиге дедушки нам рассказал его старший брат, который тоже воевал и был летчиком. Это произошло </a:t>
            </a:r>
            <a:r>
              <a:rPr lang="ru-RU" sz="2700" b="1" dirty="0">
                <a:latin typeface="Batang" pitchFamily="18" charset="-127"/>
                <a:ea typeface="Batang" pitchFamily="18" charset="-127"/>
              </a:rPr>
              <a:t>22 марта 1944 года.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700" dirty="0" smtClean="0">
                <a:latin typeface="Batang" pitchFamily="18" charset="-127"/>
                <a:ea typeface="Batang" pitchFamily="18" charset="-127"/>
              </a:rPr>
            </a:b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одном бою прадедушка был серьезно ранен и контужен. Но, несмотря на это, смог сцепить зубами разорванный телефонный провод и этим обеспечил командиру дивизиона бесперебойную связь. </a:t>
            </a:r>
            <a:r>
              <a:rPr lang="ru-RU" sz="2700" b="1" dirty="0">
                <a:latin typeface="Batang" pitchFamily="18" charset="-127"/>
                <a:ea typeface="Batang" pitchFamily="18" charset="-127"/>
              </a:rPr>
              <a:t>За этот подвиг прадед награжден медалью «За отвагу».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5122" name="Picture 2" descr="C:\Users\Admin\Desktop\ОКСАНА\2 КЛАСС\IMG-de2eeb5f7eec555899e26c6d5bb66fc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196561"/>
            <a:ext cx="3528392" cy="26462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3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68052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Batang" pitchFamily="18" charset="-127"/>
                <a:ea typeface="Batang" pitchFamily="18" charset="-127"/>
              </a:rPr>
              <a:t>Читаем строки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приказа военного времени 12 ноября 1944 года: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«От имени президиума Верховного Совета Союза ССР награждаю телефониста I дивизиона красноармейца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Угарова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Федора Васильевича за то, что он в боях 22 октября 1944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года,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восстановил 8 порывов, чем обеспечил связь командиру дивизиона для ведения огня по контратакующему противнику». Вот такой мой прадедушка!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47945"/>
            <a:ext cx="3780706" cy="53621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6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Batang" pitchFamily="18" charset="-127"/>
                <a:ea typeface="Batang" pitchFamily="18" charset="-127"/>
              </a:rPr>
              <a:t>Прадед воевал с 1943 по 1945 год. Был дважды ранен, контужен. Прадедушка Федор Васильевич участвовал в освобождении многих стран от фашистов, награжден медалями за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освобождение Варшавы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и Берлина. Победу встретил в Германии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2284992"/>
            <a:ext cx="2992129" cy="433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94105"/>
            <a:ext cx="2927277" cy="416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05" y="2272416"/>
            <a:ext cx="2877232" cy="39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7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tang" pitchFamily="18" charset="-127"/>
                <a:ea typeface="Batang" pitchFamily="18" charset="-127"/>
              </a:rPr>
              <a:t>После демобилизации Угаров Федор Васильевич вернулся домой, участвовал в восстановлении народного хозяйства. В 1946 году он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женился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	57 лет прадедушка и прабабушка прожили вместе, как говорят, душа в душу! В семье прадеда 6 детей, 12 внуков, 19 правнуков, 1 праправнучка!</a:t>
            </a: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 descr="C:\Users\Admin\Desktop\ОКСАНА\2 КЛАСС\IMG-b0de86cb233975ebc713536ef1e735f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стенд содержит цитаты из разговора с моей бабушкой и висит в нашем классе на классной доске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446449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Место было выбрано не просто так. Моя работа над стендом вызвала  большой интерес у моих одноклассников к жизни их родных, воевавших в Великой Отечественной войне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Вместе с нашим учителем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Филянович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Оксаной Михайловной, мы решили, что информацию на этом стенде будем обновлять каждую неделю и будем узнавать о новых подвигах героев Великой Отечественной войны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8" name="Picture 2" descr="E:\ЗАГРУЗКИ яб\Новая папка\27.11.22\IMG_20230417_122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r="6786"/>
          <a:stretch/>
        </p:blipFill>
        <p:spPr bwMode="auto">
          <a:xfrm>
            <a:off x="4540087" y="2852936"/>
            <a:ext cx="4178195" cy="24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5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Информационный стенд «История одной фотографии»</vt:lpstr>
      <vt:lpstr>Данный стенд посвящен жизненному пути моего прадедушки Угарова Фёдора Васильевича (3.02.1926 - 25.04.2003)</vt:lpstr>
      <vt:lpstr>Мой стенд называется «История одной фотографии», и это не просто так</vt:lpstr>
      <vt:lpstr>Однажды вечером бабушка взяла в руки старый альбом с пожелтевшими фотографиями. На одной фотографии был изображен молодой человек в военной форме. Грудь украшают медали. На обороте дата 1944 год. Фотографии 79 лет! Это был мой прадед, тогда ему было 18 лет.   </vt:lpstr>
      <vt:lpstr>  В 1943 году прадедушке исполнилось 17 и он отправился на фронт. На войне был связистом. Об одном подвиге дедушки нам рассказал его старший брат, который тоже воевал и был летчиком. Это произошло 22 марта 1944 года.  В одном бою прадедушка был серьезно ранен и контужен. Но, несмотря на это, смог сцепить зубами разорванный телефонный провод и этим обеспечил командиру дивизиона бесперебойную связь. За этот подвиг прадед награжден медалью «За отвагу». </vt:lpstr>
      <vt:lpstr>Презентация PowerPoint</vt:lpstr>
      <vt:lpstr>Прадед воевал с 1943 по 1945 год. Был дважды ранен, контужен. Прадедушка Федор Васильевич участвовал в освобождении многих стран от фашистов, награжден медалями за освобождение Варшавы и Берлина. Победу встретил в Германии.</vt:lpstr>
      <vt:lpstr>Презентация PowerPoint</vt:lpstr>
      <vt:lpstr>Мой стенд содержит цитаты из разговора с моей бабушкой и висит в нашем классе на классной доске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2023-04-17T11:01:20Z</dcterms:created>
  <dcterms:modified xsi:type="dcterms:W3CDTF">2023-04-17T12:21:19Z</dcterms:modified>
</cp:coreProperties>
</file>